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7F6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4E4D-B627-4134-989D-0F08A3F67622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4CE-5E3C-4261-8BA8-64012C376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85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4E4D-B627-4134-989D-0F08A3F67622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4CE-5E3C-4261-8BA8-64012C376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26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4E4D-B627-4134-989D-0F08A3F67622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4CE-5E3C-4261-8BA8-64012C376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290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4E4D-B627-4134-989D-0F08A3F67622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4CE-5E3C-4261-8BA8-64012C376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390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4E4D-B627-4134-989D-0F08A3F67622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4CE-5E3C-4261-8BA8-64012C376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443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4E4D-B627-4134-989D-0F08A3F67622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4CE-5E3C-4261-8BA8-64012C376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118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4E4D-B627-4134-989D-0F08A3F67622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4CE-5E3C-4261-8BA8-64012C376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27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4E4D-B627-4134-989D-0F08A3F67622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4CE-5E3C-4261-8BA8-64012C376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442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4E4D-B627-4134-989D-0F08A3F67622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4CE-5E3C-4261-8BA8-64012C376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952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4E4D-B627-4134-989D-0F08A3F67622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4CE-5E3C-4261-8BA8-64012C376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477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E4E4D-B627-4134-989D-0F08A3F67622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4CE-5E3C-4261-8BA8-64012C376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536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E4E4D-B627-4134-989D-0F08A3F67622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084CE-5E3C-4261-8BA8-64012C376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332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noFill/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latin typeface="Baskerville Old Face" pitchFamily="18" charset="0"/>
              </a:rPr>
              <a:t>Marian College</a:t>
            </a:r>
            <a:endParaRPr lang="en-US" sz="4800" dirty="0">
              <a:solidFill>
                <a:schemeClr val="accent5">
                  <a:lumMod val="50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Ma. Socorro S.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</a:rPr>
              <a:t>Salcedo</a:t>
            </a:r>
            <a:endParaRPr lang="en-US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Grade 4, Room 105</a:t>
            </a: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June 2011 to March 2012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2209800"/>
            <a:ext cx="7391400" cy="1295400"/>
          </a:xfrm>
          <a:prstGeom prst="rect">
            <a:avLst/>
          </a:prstGeom>
          <a:noFill/>
          <a:ln w="28575">
            <a:solidFill>
              <a:srgbClr val="437F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966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  <p:sndAc>
          <p:stSnd>
            <p:snd r:embed="rId2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09855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accent3">
                    <a:lumMod val="50000"/>
                  </a:schemeClr>
                </a:solidFill>
                <a:latin typeface="Baskerville Old Face" pitchFamily="18" charset="0"/>
              </a:rPr>
              <a:t>ENGLISH</a:t>
            </a:r>
            <a:endParaRPr lang="en-US" sz="5400" dirty="0">
              <a:solidFill>
                <a:schemeClr val="accent3">
                  <a:lumMod val="50000"/>
                </a:schemeClr>
              </a:solidFill>
              <a:latin typeface="Baskerville Old Face" pitchFamily="18" charset="0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752600"/>
            <a:ext cx="4419600" cy="3810000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838200" y="2286000"/>
            <a:ext cx="3008313" cy="2743200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Book Antiqua" pitchFamily="18" charset="0"/>
                <a:cs typeface="Arial" pitchFamily="34" charset="0"/>
              </a:rPr>
              <a:t>Short Story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Book Antiqua" pitchFamily="18" charset="0"/>
                <a:cs typeface="Arial" pitchFamily="34" charset="0"/>
              </a:rPr>
              <a:t>Grammar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Book Antiqua" pitchFamily="18" charset="0"/>
                <a:cs typeface="Arial" pitchFamily="34" charset="0"/>
              </a:rPr>
              <a:t>Reading Comprehension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Book Antiqua" pitchFamily="18" charset="0"/>
                <a:cs typeface="Arial" pitchFamily="34" charset="0"/>
              </a:rPr>
              <a:t>Spelling</a:t>
            </a:r>
            <a:endParaRPr lang="en-US" sz="2800" dirty="0">
              <a:latin typeface="Book Antiqu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365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  <p:sndAc>
          <p:stSnd>
            <p:snd r:embed="rId2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09855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accent3">
                    <a:lumMod val="50000"/>
                  </a:schemeClr>
                </a:solidFill>
                <a:latin typeface="Baskerville Old Face" pitchFamily="18" charset="0"/>
              </a:rPr>
              <a:t>SCIENCE</a:t>
            </a:r>
            <a:endParaRPr lang="en-US" sz="5400" dirty="0">
              <a:solidFill>
                <a:schemeClr val="accent3">
                  <a:lumMod val="50000"/>
                </a:schemeClr>
              </a:solidFill>
              <a:latin typeface="Baskerville Old Face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057400"/>
            <a:ext cx="3886200" cy="32004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438400"/>
            <a:ext cx="3048000" cy="2667000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Book Antiqua" pitchFamily="18" charset="0"/>
              </a:rPr>
              <a:t>Parts of the Body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Book Antiqua" pitchFamily="18" charset="0"/>
              </a:rPr>
              <a:t>Sense Organs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Book Antiqua" pitchFamily="18" charset="0"/>
              </a:rPr>
              <a:t>Habitat of Animals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Book Antiqua" pitchFamily="18" charset="0"/>
              </a:rPr>
              <a:t>Different Kinds of Plants</a:t>
            </a:r>
            <a:endParaRPr lang="en-US" sz="24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158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  <p:sndAc>
          <p:stSnd>
            <p:snd r:embed="rId2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01000" cy="1162050"/>
          </a:xfrm>
        </p:spPr>
        <p:txBody>
          <a:bodyPr>
            <a:normAutofit/>
          </a:bodyPr>
          <a:lstStyle/>
          <a:p>
            <a:pPr algn="ctr"/>
            <a:r>
              <a:rPr lang="en-US" sz="5400" dirty="0" err="1" smtClean="0">
                <a:solidFill>
                  <a:schemeClr val="accent3">
                    <a:lumMod val="50000"/>
                  </a:schemeClr>
                </a:solidFill>
                <a:latin typeface="Baskerville Old Face" pitchFamily="18" charset="0"/>
              </a:rPr>
              <a:t>Sibika</a:t>
            </a:r>
            <a:r>
              <a:rPr lang="en-US" sz="5400" dirty="0" smtClean="0">
                <a:solidFill>
                  <a:schemeClr val="accent3">
                    <a:lumMod val="50000"/>
                  </a:schemeClr>
                </a:solidFill>
                <a:latin typeface="Baskerville Old Face" pitchFamily="18" charset="0"/>
              </a:rPr>
              <a:t> at </a:t>
            </a:r>
            <a:r>
              <a:rPr lang="en-US" sz="5400" dirty="0" err="1" smtClean="0">
                <a:solidFill>
                  <a:schemeClr val="accent3">
                    <a:lumMod val="50000"/>
                  </a:schemeClr>
                </a:solidFill>
                <a:latin typeface="Baskerville Old Face" pitchFamily="18" charset="0"/>
              </a:rPr>
              <a:t>Kultura</a:t>
            </a:r>
            <a:endParaRPr lang="en-US" sz="5400" dirty="0">
              <a:solidFill>
                <a:schemeClr val="accent3">
                  <a:lumMod val="50000"/>
                </a:schemeClr>
              </a:solidFill>
              <a:latin typeface="Baskerville Old Face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676400"/>
            <a:ext cx="4038600" cy="42672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62200"/>
            <a:ext cx="3886200" cy="2971800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err="1">
                <a:latin typeface="Book Antiqua" pitchFamily="18" charset="0"/>
              </a:rPr>
              <a:t>Ang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Pitong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Kontinente</a:t>
            </a:r>
            <a:r>
              <a:rPr lang="en-US" sz="2400" dirty="0">
                <a:latin typeface="Book Antiqua" pitchFamily="18" charset="0"/>
              </a:rPr>
              <a:t>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err="1">
                <a:latin typeface="Book Antiqua" pitchFamily="18" charset="0"/>
              </a:rPr>
              <a:t>Rebolusyon</a:t>
            </a:r>
            <a:r>
              <a:rPr lang="en-US" sz="2400" dirty="0">
                <a:latin typeface="Book Antiqua" pitchFamily="18" charset="0"/>
              </a:rPr>
              <a:t> 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err="1">
                <a:latin typeface="Book Antiqua" pitchFamily="18" charset="0"/>
              </a:rPr>
              <a:t>Paggamit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ng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sonang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pangklima</a:t>
            </a:r>
            <a:r>
              <a:rPr lang="en-US" sz="2400" dirty="0">
                <a:latin typeface="Book Antiqua" pitchFamily="18" charset="0"/>
              </a:rPr>
              <a:t>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err="1">
                <a:latin typeface="Book Antiqua" pitchFamily="18" charset="0"/>
              </a:rPr>
              <a:t>Mga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epekto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ng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pagbabago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ng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klima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sa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mga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mamamayan</a:t>
            </a:r>
            <a:r>
              <a:rPr lang="en-US" sz="2400" dirty="0">
                <a:latin typeface="Book Antiqua" pitchFamily="18" charset="0"/>
              </a:rPr>
              <a:t> 	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b="1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00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  <p:sndAc>
          <p:stSnd>
            <p:snd r:embed="rId2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>
                <a:latin typeface="Book Antiqua" pitchFamily="18" charset="0"/>
              </a:rPr>
              <a:t>At the end of </a:t>
            </a:r>
            <a:r>
              <a:rPr lang="en-US" sz="3200" b="1" dirty="0">
                <a:latin typeface="Book Antiqua" pitchFamily="18" charset="0"/>
              </a:rPr>
              <a:t>Grade IV</a:t>
            </a:r>
            <a:r>
              <a:rPr lang="en-US" sz="3200" dirty="0">
                <a:latin typeface="Book Antiqua" pitchFamily="18" charset="0"/>
              </a:rPr>
              <a:t>, the learner is expected to listen critically to </a:t>
            </a:r>
            <a:r>
              <a:rPr lang="en-US" sz="3200" dirty="0" smtClean="0">
                <a:latin typeface="Book Antiqua" pitchFamily="18" charset="0"/>
              </a:rPr>
              <a:t>stories and events; </a:t>
            </a:r>
            <a:r>
              <a:rPr lang="en-US" sz="3200" dirty="0">
                <a:latin typeface="Book Antiqua" pitchFamily="18" charset="0"/>
              </a:rPr>
              <a:t>demonstrate more independence in the use of language to meet everyday </a:t>
            </a:r>
            <a:r>
              <a:rPr lang="en-US" sz="3200" dirty="0" smtClean="0">
                <a:latin typeface="Book Antiqua" pitchFamily="18" charset="0"/>
              </a:rPr>
              <a:t>needs. And </a:t>
            </a:r>
            <a:r>
              <a:rPr lang="en-US" sz="3200" dirty="0" err="1" smtClean="0">
                <a:latin typeface="Book Antiqua" pitchFamily="18" charset="0"/>
              </a:rPr>
              <a:t>also,read</a:t>
            </a:r>
            <a:r>
              <a:rPr lang="en-US" sz="3200" dirty="0" smtClean="0">
                <a:latin typeface="Book Antiqua" pitchFamily="18" charset="0"/>
              </a:rPr>
              <a:t> </a:t>
            </a:r>
            <a:r>
              <a:rPr lang="en-US" sz="3200" dirty="0">
                <a:latin typeface="Book Antiqua" pitchFamily="18" charset="0"/>
              </a:rPr>
              <a:t>independently for</a:t>
            </a:r>
            <a:br>
              <a:rPr lang="en-US" sz="3200" dirty="0">
                <a:latin typeface="Book Antiqua" pitchFamily="18" charset="0"/>
              </a:rPr>
            </a:br>
            <a:r>
              <a:rPr lang="en-US" sz="3200" dirty="0">
                <a:latin typeface="Book Antiqua" pitchFamily="18" charset="0"/>
              </a:rPr>
              <a:t>pleasure and get information from various text </a:t>
            </a:r>
            <a:r>
              <a:rPr lang="en-US" sz="3200" dirty="0" smtClean="0">
                <a:latin typeface="Book Antiqua" pitchFamily="18" charset="0"/>
              </a:rPr>
              <a:t>types;</a:t>
            </a:r>
            <a:r>
              <a:rPr lang="en-US" sz="3200" dirty="0" smtClean="0">
                <a:latin typeface="Book Antiqua" pitchFamily="18" charset="0"/>
              </a:rPr>
              <a:t> express ideas accurately in oral</a:t>
            </a:r>
            <a:br>
              <a:rPr lang="en-US" sz="3200" dirty="0" smtClean="0">
                <a:latin typeface="Book Antiqua" pitchFamily="18" charset="0"/>
              </a:rPr>
            </a:br>
            <a:r>
              <a:rPr lang="en-US" sz="3200" dirty="0" smtClean="0">
                <a:latin typeface="Book Antiqua" pitchFamily="18" charset="0"/>
              </a:rPr>
              <a:t>and in written form; give importance to the environment and self.</a:t>
            </a:r>
            <a:endParaRPr lang="en-US" sz="32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093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  <p:sndAc>
          <p:stSnd>
            <p:snd r:embed="rId2" name="whoosh.wav"/>
          </p:stSnd>
        </p:sndAc>
      </p:transition>
    </mc:Choice>
    <mc:Fallback>
      <p:transition spd="slow">
        <p:fade/>
        <p:sndAc>
          <p:stSnd>
            <p:snd r:embed="rId2" name="whoo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81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Marian College</vt:lpstr>
      <vt:lpstr>ENGLISH</vt:lpstr>
      <vt:lpstr>SCIENCE</vt:lpstr>
      <vt:lpstr>Sibika at Kultura</vt:lpstr>
      <vt:lpstr>At the end of Grade IV, the learner is expected to listen critically to stories and events; demonstrate more independence in the use of language to meet everyday needs. And also,read independently for pleasure and get information from various text types; express ideas accurately in oral and in written form; give importance to the environment and self.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Marian College</dc:title>
  <dc:creator>Online</dc:creator>
  <cp:lastModifiedBy>Online</cp:lastModifiedBy>
  <cp:revision>6</cp:revision>
  <dcterms:created xsi:type="dcterms:W3CDTF">2011-10-02T11:21:03Z</dcterms:created>
  <dcterms:modified xsi:type="dcterms:W3CDTF">2011-10-02T12:27:04Z</dcterms:modified>
</cp:coreProperties>
</file>